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8"/>
  </p:notesMasterIdLst>
  <p:sldIdLst>
    <p:sldId id="259" r:id="rId2"/>
    <p:sldId id="262" r:id="rId3"/>
    <p:sldId id="261" r:id="rId4"/>
    <p:sldId id="257" r:id="rId5"/>
    <p:sldId id="258" r:id="rId6"/>
    <p:sldId id="260" r:id="rId7"/>
  </p:sldIdLst>
  <p:sldSz cx="9144000" cy="6119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2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V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A1BB95-0C06-4FF3-BCE1-B641DD1AA6ED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23950" y="1143000"/>
            <a:ext cx="4610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V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V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690A8-9F98-4FBA-9D41-C6574C91DCA3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27963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23950" y="1143000"/>
            <a:ext cx="46101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VE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0690A8-9F98-4FBA-9D41-C6574C91DCA3}" type="slidenum">
              <a:rPr lang="es-VE" smtClean="0"/>
              <a:t>4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405317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01553"/>
            <a:ext cx="7772400" cy="2130602"/>
          </a:xfrm>
        </p:spPr>
        <p:txBody>
          <a:bodyPr anchor="b"/>
          <a:lstStyle>
            <a:lvl1pPr algn="ctr">
              <a:defRPr sz="5354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214319"/>
            <a:ext cx="6858000" cy="1477538"/>
          </a:xfrm>
        </p:spPr>
        <p:txBody>
          <a:bodyPr/>
          <a:lstStyle>
            <a:lvl1pPr marL="0" indent="0" algn="ctr">
              <a:buNone/>
              <a:defRPr sz="2142"/>
            </a:lvl1pPr>
            <a:lvl2pPr marL="408005" indent="0" algn="ctr">
              <a:buNone/>
              <a:defRPr sz="1785"/>
            </a:lvl2pPr>
            <a:lvl3pPr marL="816011" indent="0" algn="ctr">
              <a:buNone/>
              <a:defRPr sz="1606"/>
            </a:lvl3pPr>
            <a:lvl4pPr marL="1224016" indent="0" algn="ctr">
              <a:buNone/>
              <a:defRPr sz="1428"/>
            </a:lvl4pPr>
            <a:lvl5pPr marL="1632021" indent="0" algn="ctr">
              <a:buNone/>
              <a:defRPr sz="1428"/>
            </a:lvl5pPr>
            <a:lvl6pPr marL="2040026" indent="0" algn="ctr">
              <a:buNone/>
              <a:defRPr sz="1428"/>
            </a:lvl6pPr>
            <a:lvl7pPr marL="2448032" indent="0" algn="ctr">
              <a:buNone/>
              <a:defRPr sz="1428"/>
            </a:lvl7pPr>
            <a:lvl8pPr marL="2856037" indent="0" algn="ctr">
              <a:buNone/>
              <a:defRPr sz="1428"/>
            </a:lvl8pPr>
            <a:lvl9pPr marL="3264042" indent="0" algn="ctr">
              <a:buNone/>
              <a:defRPr sz="1428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518872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941065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25823"/>
            <a:ext cx="1971675" cy="5186259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25823"/>
            <a:ext cx="5800725" cy="5186259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711284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583996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525705"/>
            <a:ext cx="7886700" cy="2545672"/>
          </a:xfrm>
        </p:spPr>
        <p:txBody>
          <a:bodyPr anchor="b"/>
          <a:lstStyle>
            <a:lvl1pPr>
              <a:defRPr sz="5354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095460"/>
            <a:ext cx="7886700" cy="1338709"/>
          </a:xfrm>
        </p:spPr>
        <p:txBody>
          <a:bodyPr/>
          <a:lstStyle>
            <a:lvl1pPr marL="0" indent="0">
              <a:buNone/>
              <a:defRPr sz="2142">
                <a:solidFill>
                  <a:schemeClr val="tx1"/>
                </a:solidFill>
              </a:defRPr>
            </a:lvl1pPr>
            <a:lvl2pPr marL="408005" indent="0">
              <a:buNone/>
              <a:defRPr sz="1785">
                <a:solidFill>
                  <a:schemeClr val="tx1">
                    <a:tint val="75000"/>
                  </a:schemeClr>
                </a:solidFill>
              </a:defRPr>
            </a:lvl2pPr>
            <a:lvl3pPr marL="816011" indent="0">
              <a:buNone/>
              <a:defRPr sz="1606">
                <a:solidFill>
                  <a:schemeClr val="tx1">
                    <a:tint val="75000"/>
                  </a:schemeClr>
                </a:solidFill>
              </a:defRPr>
            </a:lvl3pPr>
            <a:lvl4pPr marL="122401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63202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04002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44803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2856037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264042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867473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629117"/>
            <a:ext cx="3886200" cy="388296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29117"/>
            <a:ext cx="3886200" cy="388296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029649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25825"/>
            <a:ext cx="7886700" cy="1182881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500205"/>
            <a:ext cx="3868340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235432"/>
            <a:ext cx="3868340" cy="328798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500205"/>
            <a:ext cx="3887391" cy="735227"/>
          </a:xfrm>
        </p:spPr>
        <p:txBody>
          <a:bodyPr anchor="b"/>
          <a:lstStyle>
            <a:lvl1pPr marL="0" indent="0">
              <a:buNone/>
              <a:defRPr sz="2142" b="1"/>
            </a:lvl1pPr>
            <a:lvl2pPr marL="408005" indent="0">
              <a:buNone/>
              <a:defRPr sz="1785" b="1"/>
            </a:lvl2pPr>
            <a:lvl3pPr marL="816011" indent="0">
              <a:buNone/>
              <a:defRPr sz="1606" b="1"/>
            </a:lvl3pPr>
            <a:lvl4pPr marL="1224016" indent="0">
              <a:buNone/>
              <a:defRPr sz="1428" b="1"/>
            </a:lvl4pPr>
            <a:lvl5pPr marL="1632021" indent="0">
              <a:buNone/>
              <a:defRPr sz="1428" b="1"/>
            </a:lvl5pPr>
            <a:lvl6pPr marL="2040026" indent="0">
              <a:buNone/>
              <a:defRPr sz="1428" b="1"/>
            </a:lvl6pPr>
            <a:lvl7pPr marL="2448032" indent="0">
              <a:buNone/>
              <a:defRPr sz="1428" b="1"/>
            </a:lvl7pPr>
            <a:lvl8pPr marL="2856037" indent="0">
              <a:buNone/>
              <a:defRPr sz="1428" b="1"/>
            </a:lvl8pPr>
            <a:lvl9pPr marL="3264042" indent="0">
              <a:buNone/>
              <a:defRPr sz="1428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235432"/>
            <a:ext cx="3887391" cy="3287983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973480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978401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561965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07988"/>
            <a:ext cx="2949178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81141"/>
            <a:ext cx="4629150" cy="4349034"/>
          </a:xfrm>
        </p:spPr>
        <p:txBody>
          <a:bodyPr/>
          <a:lstStyle>
            <a:lvl1pPr>
              <a:defRPr sz="2856"/>
            </a:lvl1pPr>
            <a:lvl2pPr>
              <a:defRPr sz="2499"/>
            </a:lvl2pPr>
            <a:lvl3pPr>
              <a:defRPr sz="2142"/>
            </a:lvl3pPr>
            <a:lvl4pPr>
              <a:defRPr sz="1785"/>
            </a:lvl4pPr>
            <a:lvl5pPr>
              <a:defRPr sz="1785"/>
            </a:lvl5pPr>
            <a:lvl6pPr>
              <a:defRPr sz="1785"/>
            </a:lvl6pPr>
            <a:lvl7pPr>
              <a:defRPr sz="1785"/>
            </a:lvl7pPr>
            <a:lvl8pPr>
              <a:defRPr sz="1785"/>
            </a:lvl8pPr>
            <a:lvl9pPr>
              <a:defRPr sz="1785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35944"/>
            <a:ext cx="2949178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552972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07988"/>
            <a:ext cx="2949178" cy="1427956"/>
          </a:xfrm>
        </p:spPr>
        <p:txBody>
          <a:bodyPr anchor="b"/>
          <a:lstStyle>
            <a:lvl1pPr>
              <a:defRPr sz="2856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81141"/>
            <a:ext cx="4629150" cy="4349034"/>
          </a:xfrm>
        </p:spPr>
        <p:txBody>
          <a:bodyPr anchor="t"/>
          <a:lstStyle>
            <a:lvl1pPr marL="0" indent="0">
              <a:buNone/>
              <a:defRPr sz="2856"/>
            </a:lvl1pPr>
            <a:lvl2pPr marL="408005" indent="0">
              <a:buNone/>
              <a:defRPr sz="2499"/>
            </a:lvl2pPr>
            <a:lvl3pPr marL="816011" indent="0">
              <a:buNone/>
              <a:defRPr sz="2142"/>
            </a:lvl3pPr>
            <a:lvl4pPr marL="1224016" indent="0">
              <a:buNone/>
              <a:defRPr sz="1785"/>
            </a:lvl4pPr>
            <a:lvl5pPr marL="1632021" indent="0">
              <a:buNone/>
              <a:defRPr sz="1785"/>
            </a:lvl5pPr>
            <a:lvl6pPr marL="2040026" indent="0">
              <a:buNone/>
              <a:defRPr sz="1785"/>
            </a:lvl6pPr>
            <a:lvl7pPr marL="2448032" indent="0">
              <a:buNone/>
              <a:defRPr sz="1785"/>
            </a:lvl7pPr>
            <a:lvl8pPr marL="2856037" indent="0">
              <a:buNone/>
              <a:defRPr sz="1785"/>
            </a:lvl8pPr>
            <a:lvl9pPr marL="3264042" indent="0">
              <a:buNone/>
              <a:defRPr sz="1785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35944"/>
            <a:ext cx="2949178" cy="3401313"/>
          </a:xfrm>
        </p:spPr>
        <p:txBody>
          <a:bodyPr/>
          <a:lstStyle>
            <a:lvl1pPr marL="0" indent="0">
              <a:buNone/>
              <a:defRPr sz="1428"/>
            </a:lvl1pPr>
            <a:lvl2pPr marL="408005" indent="0">
              <a:buNone/>
              <a:defRPr sz="1249"/>
            </a:lvl2pPr>
            <a:lvl3pPr marL="816011" indent="0">
              <a:buNone/>
              <a:defRPr sz="1071"/>
            </a:lvl3pPr>
            <a:lvl4pPr marL="1224016" indent="0">
              <a:buNone/>
              <a:defRPr sz="892"/>
            </a:lvl4pPr>
            <a:lvl5pPr marL="1632021" indent="0">
              <a:buNone/>
              <a:defRPr sz="892"/>
            </a:lvl5pPr>
            <a:lvl6pPr marL="2040026" indent="0">
              <a:buNone/>
              <a:defRPr sz="892"/>
            </a:lvl6pPr>
            <a:lvl7pPr marL="2448032" indent="0">
              <a:buNone/>
              <a:defRPr sz="892"/>
            </a:lvl7pPr>
            <a:lvl8pPr marL="2856037" indent="0">
              <a:buNone/>
              <a:defRPr sz="892"/>
            </a:lvl8pPr>
            <a:lvl9pPr marL="3264042" indent="0">
              <a:buNone/>
              <a:defRPr sz="892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25295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25825"/>
            <a:ext cx="7886700" cy="1182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629117"/>
            <a:ext cx="7886700" cy="3882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672162"/>
            <a:ext cx="205740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56F14-47B1-475C-948C-6CD849DAB905}" type="datetimeFigureOut">
              <a:rPr lang="es-VE" smtClean="0"/>
              <a:t>9/8/2021</a:t>
            </a:fld>
            <a:endParaRPr lang="es-V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672162"/>
            <a:ext cx="308610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V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672162"/>
            <a:ext cx="2057400" cy="3258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50B47-CE9C-4207-8B4B-AD316F6632D8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136367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816011" rtl="0" eaLnBrk="1" latinLnBrk="0" hangingPunct="1">
        <a:lnSpc>
          <a:spcPct val="90000"/>
        </a:lnSpc>
        <a:spcBef>
          <a:spcPct val="0"/>
        </a:spcBef>
        <a:buNone/>
        <a:defRPr sz="392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4003" indent="-204003" algn="l" defTabSz="816011" rtl="0" eaLnBrk="1" latinLnBrk="0" hangingPunct="1">
        <a:lnSpc>
          <a:spcPct val="90000"/>
        </a:lnSpc>
        <a:spcBef>
          <a:spcPts val="892"/>
        </a:spcBef>
        <a:buFont typeface="Arial" panose="020B0604020202020204" pitchFamily="34" charset="0"/>
        <a:buChar char="•"/>
        <a:defRPr sz="2499" kern="1200">
          <a:solidFill>
            <a:schemeClr val="tx1"/>
          </a:solidFill>
          <a:latin typeface="+mn-lt"/>
          <a:ea typeface="+mn-ea"/>
          <a:cs typeface="+mn-cs"/>
        </a:defRPr>
      </a:lvl1pPr>
      <a:lvl2pPr marL="61200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2142" kern="1200">
          <a:solidFill>
            <a:schemeClr val="tx1"/>
          </a:solidFill>
          <a:latin typeface="+mn-lt"/>
          <a:ea typeface="+mn-ea"/>
          <a:cs typeface="+mn-cs"/>
        </a:defRPr>
      </a:lvl2pPr>
      <a:lvl3pPr marL="1020013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785" kern="1200">
          <a:solidFill>
            <a:schemeClr val="tx1"/>
          </a:solidFill>
          <a:latin typeface="+mn-lt"/>
          <a:ea typeface="+mn-ea"/>
          <a:cs typeface="+mn-cs"/>
        </a:defRPr>
      </a:lvl3pPr>
      <a:lvl4pPr marL="1428018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83602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244029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652034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3060040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468045" indent="-204003" algn="l" defTabSz="816011" rtl="0" eaLnBrk="1" latinLnBrk="0" hangingPunct="1">
        <a:lnSpc>
          <a:spcPct val="90000"/>
        </a:lnSpc>
        <a:spcBef>
          <a:spcPts val="446"/>
        </a:spcBef>
        <a:buFont typeface="Arial" panose="020B0604020202020204" pitchFamily="34" charset="0"/>
        <a:buChar char="•"/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1pPr>
      <a:lvl2pPr marL="408005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2pPr>
      <a:lvl3pPr marL="81601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3pPr>
      <a:lvl4pPr marL="122401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4pPr>
      <a:lvl5pPr marL="1632021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5pPr>
      <a:lvl6pPr marL="2040026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6pPr>
      <a:lvl7pPr marL="244803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7pPr>
      <a:lvl8pPr marL="2856037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8pPr>
      <a:lvl9pPr marL="3264042" algn="l" defTabSz="816011" rtl="0" eaLnBrk="1" latinLnBrk="0" hangingPunct="1">
        <a:defRPr sz="16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hdphoto" Target="../media/hdphoto2.wdp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83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2.bp.blogspot.com/-BFJQwQCR4mY/XBO7z9XFaGI/AAAAAAAAAGc/abIRWWqYu4s74plJZiWk-ln2sN8Vrs1HwCLcBGAs/s1600/imag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710836"/>
            <a:ext cx="4255407" cy="170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8304" y="2455385"/>
            <a:ext cx="762000" cy="714375"/>
          </a:xfrm>
          <a:prstGeom prst="rect">
            <a:avLst/>
          </a:prstGeom>
        </p:spPr>
      </p:pic>
      <p:pic>
        <p:nvPicPr>
          <p:cNvPr id="1028" name="Picture 4" descr="https://4.bp.blogspot.com/-5N1RE4dme8A/XBO8DYV2qTI/AAAAAAAAAGg/k-S5-8UbeF8b4s6u4bnptB3Hl4ZMNbSoQCLcBGAs/s1600/vb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970" y="3059520"/>
            <a:ext cx="2545080" cy="2519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logger planea dejar de soportar navegadores &amp;quot;antiguos&amp;quot; - UnUsuario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25" b="22072"/>
          <a:stretch/>
        </p:blipFill>
        <p:spPr bwMode="auto">
          <a:xfrm>
            <a:off x="6352813" y="4859382"/>
            <a:ext cx="2413816" cy="103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895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119813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44" y="298779"/>
            <a:ext cx="1729162" cy="1729162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866607" y="4611189"/>
            <a:ext cx="5277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 smtClean="0">
                <a:solidFill>
                  <a:schemeClr val="bg1"/>
                </a:solidFill>
                <a:latin typeface="Arial Black" panose="020B0A04020102020204" pitchFamily="34" charset="0"/>
              </a:rPr>
              <a:t>Soluciones++</a:t>
            </a:r>
            <a:endParaRPr lang="es-VE" sz="54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3866607" y="5405491"/>
            <a:ext cx="52773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rPr>
              <a:t>En donde un clic (-) importa!!!</a:t>
            </a:r>
            <a:endParaRPr lang="es-VE" sz="2000" dirty="0">
              <a:solidFill>
                <a:schemeClr val="tx1">
                  <a:lumMod val="75000"/>
                  <a:lumOff val="25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597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4" y="0"/>
            <a:ext cx="9102906" cy="6119813"/>
          </a:xfrm>
          <a:prstGeom prst="rect">
            <a:avLst/>
          </a:prstGeom>
        </p:spPr>
      </p:pic>
      <p:pic>
        <p:nvPicPr>
          <p:cNvPr id="21" name="Imagen 20"/>
          <p:cNvPicPr preferRelativeResize="0"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46" y="194095"/>
            <a:ext cx="2520000" cy="252000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3" y="3256329"/>
            <a:ext cx="3130296" cy="2404009"/>
          </a:xfrm>
          <a:prstGeom prst="rect">
            <a:avLst/>
          </a:prstGeom>
        </p:spPr>
      </p:pic>
      <p:pic>
        <p:nvPicPr>
          <p:cNvPr id="23" name="Imagen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9858" y="3296377"/>
            <a:ext cx="3123445" cy="2407058"/>
          </a:xfrm>
          <a:prstGeom prst="rect">
            <a:avLst/>
          </a:prstGeom>
        </p:spPr>
      </p:pic>
      <p:pic>
        <p:nvPicPr>
          <p:cNvPr id="24" name="Imagen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410" y="194095"/>
            <a:ext cx="2520000" cy="2520000"/>
          </a:xfrm>
          <a:prstGeom prst="rect">
            <a:avLst/>
          </a:prstGeom>
        </p:spPr>
      </p:pic>
      <p:pic>
        <p:nvPicPr>
          <p:cNvPr id="25" name="Imagen 2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946" y="586701"/>
            <a:ext cx="5827594" cy="500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48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0000"/>
                    </a14:imgEffect>
                    <a14:imgEffect>
                      <a14:saturation sat="9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4" y="3379427"/>
            <a:ext cx="4321177" cy="2212651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4" y="400761"/>
            <a:ext cx="2270380" cy="227038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899" y="155101"/>
            <a:ext cx="1620133" cy="187841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314" y="155101"/>
            <a:ext cx="1667094" cy="187841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495" y="3111691"/>
            <a:ext cx="4032913" cy="2688608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095376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686" y="-1"/>
            <a:ext cx="4637314" cy="616233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546" y="2571281"/>
            <a:ext cx="2361139" cy="354853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628" y="183227"/>
            <a:ext cx="4245429" cy="238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646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</TotalTime>
  <Words>10</Words>
  <Application>Microsoft Office PowerPoint</Application>
  <PresentationFormat>Personalizado</PresentationFormat>
  <Paragraphs>3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Pedro Jesús Bazó Canelón</dc:creator>
  <cp:lastModifiedBy>Pedro Jesús Bazó Canelón</cp:lastModifiedBy>
  <cp:revision>17</cp:revision>
  <dcterms:created xsi:type="dcterms:W3CDTF">2021-08-08T21:42:52Z</dcterms:created>
  <dcterms:modified xsi:type="dcterms:W3CDTF">2021-08-09T12:29:32Z</dcterms:modified>
</cp:coreProperties>
</file>

<file path=docProps/thumbnail.jpeg>
</file>